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B3828-A7D2-4F02-B12E-E2B15B6BB3AC}" type="datetimeFigureOut">
              <a:rPr lang="en-US" smtClean="0"/>
              <a:t>10/11/2011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191EB-13EC-45FC-82EF-41AF0E9F2D5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B3828-A7D2-4F02-B12E-E2B15B6BB3AC}" type="datetimeFigureOut">
              <a:rPr lang="en-US" smtClean="0"/>
              <a:t>10/11/2011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191EB-13EC-45FC-82EF-41AF0E9F2D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B3828-A7D2-4F02-B12E-E2B15B6BB3AC}" type="datetimeFigureOut">
              <a:rPr lang="en-US" smtClean="0"/>
              <a:t>10/11/2011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191EB-13EC-45FC-82EF-41AF0E9F2D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B3828-A7D2-4F02-B12E-E2B15B6BB3AC}" type="datetimeFigureOut">
              <a:rPr lang="en-US" smtClean="0"/>
              <a:t>10/11/2011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191EB-13EC-45FC-82EF-41AF0E9F2D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B3828-A7D2-4F02-B12E-E2B15B6BB3AC}" type="datetimeFigureOut">
              <a:rPr lang="en-US" smtClean="0"/>
              <a:t>10/11/2011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8D191EB-13EC-45FC-82EF-41AF0E9F2D5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B3828-A7D2-4F02-B12E-E2B15B6BB3AC}" type="datetimeFigureOut">
              <a:rPr lang="en-US" smtClean="0"/>
              <a:t>10/11/2011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191EB-13EC-45FC-82EF-41AF0E9F2D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B3828-A7D2-4F02-B12E-E2B15B6BB3AC}" type="datetimeFigureOut">
              <a:rPr lang="en-US" smtClean="0"/>
              <a:t>10/11/2011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191EB-13EC-45FC-82EF-41AF0E9F2D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B3828-A7D2-4F02-B12E-E2B15B6BB3AC}" type="datetimeFigureOut">
              <a:rPr lang="en-US" smtClean="0"/>
              <a:t>10/11/2011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191EB-13EC-45FC-82EF-41AF0E9F2D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B3828-A7D2-4F02-B12E-E2B15B6BB3AC}" type="datetimeFigureOut">
              <a:rPr lang="en-US" smtClean="0"/>
              <a:t>10/11/2011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191EB-13EC-45FC-82EF-41AF0E9F2D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B3828-A7D2-4F02-B12E-E2B15B6BB3AC}" type="datetimeFigureOut">
              <a:rPr lang="en-US" smtClean="0"/>
              <a:t>10/11/2011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191EB-13EC-45FC-82EF-41AF0E9F2D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B3828-A7D2-4F02-B12E-E2B15B6BB3AC}" type="datetimeFigureOut">
              <a:rPr lang="en-US" smtClean="0"/>
              <a:t>10/11/2011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191EB-13EC-45FC-82EF-41AF0E9F2D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49B3828-A7D2-4F02-B12E-E2B15B6BB3AC}" type="datetimeFigureOut">
              <a:rPr lang="en-US" smtClean="0"/>
              <a:t>10/11/2011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8D191EB-13EC-45FC-82EF-41AF0E9F2D57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Short Stories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10/11/11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6379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Thinker</a:t>
            </a:r>
          </a:p>
          <a:p>
            <a:r>
              <a:rPr lang="en-US" dirty="0" smtClean="0"/>
              <a:t>Continue story</a:t>
            </a:r>
          </a:p>
          <a:p>
            <a:r>
              <a:rPr lang="en-US" dirty="0" smtClean="0"/>
              <a:t>Discussion questions with a partner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71737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Thinker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our story from Friday, what are three things we know about the man?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789005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</TotalTime>
  <Words>29</Words>
  <Application>Microsoft Office PowerPoint</Application>
  <PresentationFormat>On-screen Show (4:3)</PresentationFormat>
  <Paragraphs>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Apex</vt:lpstr>
      <vt:lpstr>Short Stories</vt:lpstr>
      <vt:lpstr>Agenda</vt:lpstr>
      <vt:lpstr>Thinker</vt:lpstr>
    </vt:vector>
  </TitlesOfParts>
  <Company>Virden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Angie McCall</dc:creator>
  <cp:lastModifiedBy>Angie McCall</cp:lastModifiedBy>
  <cp:revision>2</cp:revision>
  <dcterms:created xsi:type="dcterms:W3CDTF">2011-10-11T13:47:28Z</dcterms:created>
  <dcterms:modified xsi:type="dcterms:W3CDTF">2011-10-11T14:30:59Z</dcterms:modified>
</cp:coreProperties>
</file>